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35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4F81BD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4F81BD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008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660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4F81BD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4F81BD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9796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61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454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98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90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84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7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10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45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6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3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12/2/2022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4F81BD"/>
                </a:solidFill>
              </a:rPr>
              <a:pPr defTabSz="457200"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69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suir.by/ru/sektor-studencheskoy-nauk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suir.by/ru/sprotivnyy-klub" TargetMode="External"/><Relationship Id="rId2" Type="http://schemas.openxmlformats.org/officeDocument/2006/relationships/hyperlink" Target="https://www.bsuir.by/sportclub/ru/sportivnyy-klub-bgui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suir.by/ru/programmy-mobilnost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suir.by/ru/stipendii-bgui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suir.by/m/12_100229_1_82603.docx" TargetMode="External"/><Relationship Id="rId2" Type="http://schemas.openxmlformats.org/officeDocument/2006/relationships/hyperlink" Target="https://www.bsuir.by/m/12_100229_1_16415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suir.by/ru/uchebni-otdel/normativnye-dokumenty" TargetMode="External"/><Relationship Id="rId4" Type="http://schemas.openxmlformats.org/officeDocument/2006/relationships/hyperlink" Target="https://www.bsuir.by/m/12_100229_1_154599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suir.by/ru/molodezhnye-obedineniy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0787" y="1208554"/>
            <a:ext cx="9558545" cy="4728167"/>
          </a:xfrm>
        </p:spPr>
        <p:txBody>
          <a:bodyPr anchor="ctr"/>
          <a:lstStyle/>
          <a:p>
            <a:pPr algn="ctr"/>
            <a:r>
              <a:rPr lang="ru-RU" sz="7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Диалоговая площадка</a:t>
            </a:r>
            <a:br>
              <a:rPr lang="ru-RU" sz="7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«Молодёжь – будущее Беларуси!»</a:t>
            </a:r>
            <a:endParaRPr lang="ru-RU" sz="7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0787" y="182881"/>
            <a:ext cx="9572235" cy="1096899"/>
          </a:xfrm>
        </p:spPr>
        <p:txBody>
          <a:bodyPr anchor="b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Учреждение образования </a:t>
            </a:r>
          </a:p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Белорусский государственный университет информатики и радиоэлектроники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Факультет информационной безопасности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8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СЕКТОР СТУДЕНЧЕСКОЙ НАУКИ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www.bsuir.by/ru/sektor-studencheskoy-nauki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257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Спортивный клуб БГУИР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www.bsuir.by/ru/sprotivnyy-klub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37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Программы </a:t>
            </a:r>
            <a:r>
              <a:rPr lang="ru-RU" b="1" dirty="0" smtClean="0"/>
              <a:t>мобильности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www.bsuir.by/ru/programmy-mobilnosti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3333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Выплаты стипендий студентам университета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www.bsuir.by/ru/stipendii-bguir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621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Скидки на обучение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Приказ </a:t>
            </a:r>
            <a:r>
              <a:rPr lang="ru-RU" dirty="0">
                <a:hlinkClick r:id="rId2"/>
              </a:rPr>
              <a:t>№310 от 24.06.2022 О создании комиссии по снижению оплаты за обучение</a:t>
            </a:r>
            <a:endParaRPr lang="ru-RU" dirty="0"/>
          </a:p>
          <a:p>
            <a:r>
              <a:rPr lang="ru-RU" dirty="0">
                <a:hlinkClick r:id="rId3"/>
              </a:rPr>
              <a:t>Положение о предоставлении скидок на обучение</a:t>
            </a:r>
            <a:endParaRPr lang="ru-RU" dirty="0"/>
          </a:p>
          <a:p>
            <a:r>
              <a:rPr lang="ru-RU" dirty="0">
                <a:hlinkClick r:id="rId4"/>
              </a:rPr>
              <a:t>Инструкция о предоставлении скидок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Подробнее: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www.bsuir.by/ru/uchebni-otdel/normativnye-dokumenty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555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Молодежные объединения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www.bsuir.by/ru/molodezhnye-obedineniya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081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73</Words>
  <Application>Microsoft Office PowerPoint</Application>
  <PresentationFormat>Широкоэкранный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Cambria</vt:lpstr>
      <vt:lpstr>Wingdings 3</vt:lpstr>
      <vt:lpstr>Грань</vt:lpstr>
      <vt:lpstr>Диалоговая площадка «Молодёжь – будущее Беларуси!»</vt:lpstr>
      <vt:lpstr>СЕКТОР СТУДЕНЧЕСКОЙ НАУКИ</vt:lpstr>
      <vt:lpstr>Спортивный клуб БГУИР</vt:lpstr>
      <vt:lpstr>Программы мобильности</vt:lpstr>
      <vt:lpstr>Выплаты стипендий студентам университета</vt:lpstr>
      <vt:lpstr>Скидки на обучение </vt:lpstr>
      <vt:lpstr>Молодежные объединения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Диалоговая площадка «Молодёжь – будущее Беларуси!»</dc:title>
  <dc:creator>Печень Т.М.</dc:creator>
  <cp:lastModifiedBy>Печень Т.М.</cp:lastModifiedBy>
  <cp:revision>1</cp:revision>
  <dcterms:created xsi:type="dcterms:W3CDTF">2022-12-02T08:03:25Z</dcterms:created>
  <dcterms:modified xsi:type="dcterms:W3CDTF">2022-12-02T08:06:44Z</dcterms:modified>
</cp:coreProperties>
</file>