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62" r:id="rId3"/>
    <p:sldId id="257" r:id="rId4"/>
    <p:sldId id="264" r:id="rId5"/>
    <p:sldId id="263" r:id="rId6"/>
    <p:sldId id="259" r:id="rId7"/>
    <p:sldId id="265" r:id="rId8"/>
    <p:sldId id="266" r:id="rId9"/>
    <p:sldId id="267" r:id="rId10"/>
    <p:sldId id="258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8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7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31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1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2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82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8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9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3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7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3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0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7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408" y="1578634"/>
            <a:ext cx="8825658" cy="2715668"/>
          </a:xfrm>
        </p:spPr>
        <p:txBody>
          <a:bodyPr/>
          <a:lstStyle/>
          <a:p>
            <a:pPr algn="ctr"/>
            <a:r>
              <a:rPr lang="en-US" sz="6000" dirty="0" smtClean="0"/>
              <a:t>Artificial </a:t>
            </a:r>
            <a:r>
              <a:rPr lang="en-US" sz="6000" dirty="0"/>
              <a:t>intelligence: disease or panacea?</a:t>
            </a:r>
          </a:p>
        </p:txBody>
      </p:sp>
    </p:spTree>
    <p:extLst>
      <p:ext uri="{BB962C8B-B14F-4D97-AF65-F5344CB8AC3E}">
        <p14:creationId xmlns:p14="http://schemas.microsoft.com/office/powerpoint/2010/main" val="27734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0"/>
            <a:ext cx="10289594" cy="68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3" y="0"/>
            <a:ext cx="10110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4673599" cy="5923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487680"/>
            <a:ext cx="2857500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2087880"/>
            <a:ext cx="2857500" cy="428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098" y="4541520"/>
            <a:ext cx="4673599" cy="18326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80" y="-337685"/>
            <a:ext cx="3546220" cy="1650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99" y="487680"/>
            <a:ext cx="4706066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003" y="2281517"/>
            <a:ext cx="9804175" cy="2934917"/>
          </a:xfrm>
        </p:spPr>
        <p:txBody>
          <a:bodyPr/>
          <a:lstStyle/>
          <a:p>
            <a:pPr algn="ctr"/>
            <a:r>
              <a:rPr lang="en-US" sz="7000" dirty="0"/>
              <a:t>The main reason is </a:t>
            </a:r>
            <a:r>
              <a:rPr lang="ru-RU" sz="7000" dirty="0" smtClean="0"/>
              <a:t>			 				</a:t>
            </a:r>
            <a:r>
              <a:rPr lang="en-US" sz="7000" b="1" u="sng" dirty="0" smtClean="0"/>
              <a:t>misunderstanding</a:t>
            </a:r>
            <a:r>
              <a:rPr lang="en-US" sz="7000" dirty="0" smtClean="0"/>
              <a:t>.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36177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11" y="711200"/>
            <a:ext cx="9049123" cy="11420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Robots are innocent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1" y="1853248"/>
            <a:ext cx="10124538" cy="433908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2312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5018" y="1992533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Artificial - made or produced by human beings rather than occurring </a:t>
            </a:r>
            <a:r>
              <a:rPr lang="en-US" sz="3200" dirty="0" smtClean="0"/>
              <a:t>naturally</a:t>
            </a:r>
            <a:endParaRPr lang="ru-RU" sz="3200" dirty="0" smtClean="0"/>
          </a:p>
          <a:p>
            <a:r>
              <a:rPr lang="en-US" sz="3200" dirty="0" smtClean="0"/>
              <a:t>Intelligence </a:t>
            </a:r>
            <a:r>
              <a:rPr lang="en-US" sz="3200" dirty="0"/>
              <a:t>- the ability to acquire and apply knowledge and skills.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2" y="2281518"/>
            <a:ext cx="10117683" cy="3431306"/>
          </a:xfrm>
        </p:spPr>
        <p:txBody>
          <a:bodyPr/>
          <a:lstStyle/>
          <a:p>
            <a:pPr algn="ctr"/>
            <a:r>
              <a:rPr lang="en-US" sz="7000" dirty="0" smtClean="0"/>
              <a:t>How did </a:t>
            </a:r>
            <a:r>
              <a:rPr lang="en-US" sz="7000" dirty="0"/>
              <a:t>people </a:t>
            </a:r>
            <a:r>
              <a:rPr lang="en-US" sz="7000" dirty="0" smtClean="0"/>
              <a:t>come to </a:t>
            </a:r>
            <a:r>
              <a:rPr lang="en-US" sz="7000" dirty="0"/>
              <a:t>this </a:t>
            </a:r>
            <a:r>
              <a:rPr lang="en-US" sz="7000" dirty="0" smtClean="0"/>
              <a:t>transition?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18920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12090400" cy="555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59" y="0"/>
            <a:ext cx="4460241" cy="1851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32147">
            <a:off x="37965" y="1072129"/>
            <a:ext cx="75542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From Wabot-1 to Asimo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1" y="0"/>
            <a:ext cx="10663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8524/v848524266/178543/pkXJFOFXuj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1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62" y="0"/>
            <a:ext cx="4777838" cy="2687534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life or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88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92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50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Artificial intelligence: disease or panacea?</vt:lpstr>
      <vt:lpstr>The main reason is         misunderstanding.</vt:lpstr>
      <vt:lpstr>Robots are innocent </vt:lpstr>
      <vt:lpstr>Презентация PowerPoint</vt:lpstr>
      <vt:lpstr>How did people come to this transition?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disease or panacea?</dc:title>
  <dc:creator>Пользователь Windows</dc:creator>
  <cp:lastModifiedBy>Пользователь Windows</cp:lastModifiedBy>
  <cp:revision>15</cp:revision>
  <dcterms:created xsi:type="dcterms:W3CDTF">2019-04-24T11:59:50Z</dcterms:created>
  <dcterms:modified xsi:type="dcterms:W3CDTF">2019-04-24T20:19:37Z</dcterms:modified>
</cp:coreProperties>
</file>