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61" r:id="rId4"/>
    <p:sldId id="259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409575" y="-4763"/>
            <a:ext cx="3761184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6301" y="1380069"/>
            <a:ext cx="6430967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6533" y="3996267"/>
            <a:ext cx="5240734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99309" y="5883276"/>
            <a:ext cx="3243033" cy="365125"/>
          </a:xfrm>
        </p:spPr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C5AAD-3895-4F9D-9A2B-2404C11B02CD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823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4732865"/>
            <a:ext cx="7514033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509" y="932112"/>
            <a:ext cx="6169458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5299603"/>
            <a:ext cx="7514033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00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0"/>
            <a:ext cx="7514033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50994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827609" y="3428999"/>
            <a:ext cx="6399611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20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3308581"/>
            <a:ext cx="7514032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7381"/>
            <a:ext cx="7514033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755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198959" y="863023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charset="0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0069" y="281939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fontAlgn="base">
              <a:spcAft>
                <a:spcPct val="0"/>
              </a:spcAft>
            </a:pPr>
            <a:r>
              <a:rPr lang="en-US" sz="8000" dirty="0">
                <a:solidFill>
                  <a:prstClr val="black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6159" y="685801"/>
            <a:ext cx="6742509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5" y="3886200"/>
            <a:ext cx="7514033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775200"/>
            <a:ext cx="7514033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17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5" y="685801"/>
            <a:ext cx="7514034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234" y="3505200"/>
            <a:ext cx="7514035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4" y="4343400"/>
            <a:ext cx="7514035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8906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5BB2-C5DF-4BCA-B127-498BEBFFAAFB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3750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9492" y="685800"/>
            <a:ext cx="1327777" cy="5105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234" y="685800"/>
            <a:ext cx="6014807" cy="5105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09B65-65F7-4C4F-99D7-4ECC7310F65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7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3893" y="5867132"/>
            <a:ext cx="413375" cy="365125"/>
          </a:xfrm>
        </p:spPr>
        <p:txBody>
          <a:bodyPr/>
          <a:lstStyle/>
          <a:p>
            <a:fld id="{73A945AB-368F-44A4-88AA-76B6F0418F87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999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9210" y="2666999"/>
            <a:ext cx="6698060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9209" y="4777381"/>
            <a:ext cx="669806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7821-7FD7-461B-BFB8-25E29620274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327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3235" y="2667000"/>
            <a:ext cx="3671291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5975" y="2667000"/>
            <a:ext cx="3671292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9B6B2-9E11-40AD-9AD3-66797D133F16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4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134" y="2658533"/>
            <a:ext cx="34553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233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0366" y="2667000"/>
            <a:ext cx="346690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5975" y="3335337"/>
            <a:ext cx="3671292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89B9-466D-4FE6-97A5-0EF71A884537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15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B667E-0B28-41C6-ABB8-005D0228B7C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86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EB104-097B-48C8-A384-C012FC6DE21E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509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234" y="1600200"/>
            <a:ext cx="266184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6525" y="685800"/>
            <a:ext cx="4680743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234" y="2971800"/>
            <a:ext cx="266184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C155E-041E-4BB1-BDB7-14B9F63C07CD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776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043" y="1752599"/>
            <a:ext cx="406961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6011" y="914400"/>
            <a:ext cx="246073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043" y="3124199"/>
            <a:ext cx="406961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523A9-C147-470C-8D6B-42871BD6D48C}" type="slidenum">
              <a:rPr lang="ru-RU" altLang="ru-RU" smtClean="0">
                <a:solidFill>
                  <a:prstClr val="black"/>
                </a:solidFill>
              </a:rPr>
              <a:pPr/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53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13109" y="1"/>
            <a:ext cx="1827610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3234" y="685801"/>
            <a:ext cx="7514035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233" y="2667000"/>
            <a:ext cx="7514035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99492" y="5883276"/>
            <a:ext cx="857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9210" y="5883276"/>
            <a:ext cx="53131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3893" y="5883276"/>
            <a:ext cx="4133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7A440E7-4C6B-4F11-8B93-D837FAC927B1}" type="slidenum">
              <a:rPr lang="ru-RU" altLang="ru-RU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21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7715200" cy="994122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Кафедра экономической информатики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3233" y="1916833"/>
            <a:ext cx="7514035" cy="36004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cs typeface="Aharoni" pitchFamily="2" charset="-79"/>
              </a:rPr>
              <a:t>СОБРАНИЕ ПО ПРОИЗВОДСТВЕННОЙ ПРАКТИКЕ</a:t>
            </a:r>
            <a:endParaRPr lang="ru-RU" sz="40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143000" cy="1383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1609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67128" cy="346050"/>
          </a:xfrm>
        </p:spPr>
        <p:txBody>
          <a:bodyPr>
            <a:no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</a:rPr>
              <a:t>Оформление дневника практики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664" y="767368"/>
            <a:ext cx="6768752" cy="5045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280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04937" y="188643"/>
            <a:ext cx="7514035" cy="1752599"/>
          </a:xfrm>
        </p:spPr>
        <p:txBody>
          <a:bodyPr>
            <a:normAutofit fontScale="90000"/>
          </a:bodyPr>
          <a:lstStyle/>
          <a:p>
            <a:r>
              <a:rPr lang="ru-RU" altLang="ru-RU" sz="53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  <a:ea typeface="+mn-ea"/>
                <a:cs typeface="+mn-cs"/>
              </a:rPr>
              <a:t>Всем студентам необходимо:</a:t>
            </a:r>
            <a:r>
              <a:rPr lang="ru-RU" altLang="ru-RU" dirty="0">
                <a:latin typeface="Arial" panose="020B0604020202020204" pitchFamily="34" charset="0"/>
              </a:rPr>
              <a:t/>
            </a:r>
            <a:br>
              <a:rPr lang="ru-RU" altLang="ru-RU" dirty="0"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937" y="1628800"/>
            <a:ext cx="7514035" cy="496855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3200" dirty="0">
                <a:latin typeface="Bookman Old Style" panose="02050604050505020204" pitchFamily="18" charset="0"/>
                <a:ea typeface="Times New Roman"/>
              </a:rPr>
              <a:t>1.Зарегистрироваться в регистрационном листе и </a:t>
            </a:r>
            <a:r>
              <a:rPr lang="ru-RU" altLang="ru-RU" sz="2800" dirty="0">
                <a:latin typeface="Bookman Old Style" panose="02050604050505020204" pitchFamily="18" charset="0"/>
                <a:ea typeface="Times New Roman"/>
              </a:rPr>
              <a:t>журнале</a:t>
            </a:r>
            <a:r>
              <a:rPr lang="ru-RU" altLang="ru-RU" sz="3200" dirty="0">
                <a:latin typeface="Bookman Old Style" panose="02050604050505020204" pitchFamily="18" charset="0"/>
                <a:ea typeface="Times New Roman"/>
              </a:rPr>
              <a:t> по технике безопасности.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3200" dirty="0">
                <a:latin typeface="Bookman Old Style" panose="02050604050505020204" pitchFamily="18" charset="0"/>
                <a:ea typeface="Times New Roman"/>
              </a:rPr>
              <a:t>2.Получить дневники по практике (при регистрации).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3200" dirty="0">
                <a:latin typeface="Bookman Old Style" panose="02050604050505020204" pitchFamily="18" charset="0"/>
                <a:ea typeface="Times New Roman"/>
              </a:rPr>
              <a:t>3.Дневники не заполнять.</a:t>
            </a:r>
          </a:p>
          <a:p>
            <a:pPr>
              <a:spcBef>
                <a:spcPct val="0"/>
              </a:spcBef>
              <a:buClrTx/>
              <a:buSzTx/>
              <a:buNone/>
            </a:pPr>
            <a:r>
              <a:rPr lang="ru-RU" altLang="ru-RU" sz="3200" dirty="0">
                <a:latin typeface="Bookman Old Style" panose="02050604050505020204" pitchFamily="18" charset="0"/>
                <a:ea typeface="Times New Roman"/>
              </a:rPr>
              <a:t>4.Приготовить ручки и тетради (блокноты) для записи информации.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2128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3123917"/>
              </p:ext>
            </p:extLst>
          </p:nvPr>
        </p:nvGraphicFramePr>
        <p:xfrm>
          <a:off x="1715259" y="2914727"/>
          <a:ext cx="6145530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8805"/>
                <a:gridCol w="2250440"/>
                <a:gridCol w="2026285"/>
              </a:tblGrid>
              <a:tr h="0">
                <a:tc>
                  <a:txBody>
                    <a:bodyPr/>
                    <a:lstStyle/>
                    <a:p>
                      <a:pPr marR="177800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Дата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Наименование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Ответственный 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Ф.И.О., должность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55270" algn="l"/>
                        </a:tabLst>
                      </a:pPr>
                      <a:r>
                        <a:rPr lang="ru-RU" sz="1600">
                          <a:effectLst/>
                        </a:rPr>
                        <a:t>1. Организационное собрание со студентами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</a:rPr>
                        <a:t>Раптунович</a:t>
                      </a:r>
                      <a:r>
                        <a:rPr lang="ru-RU" sz="1600" dirty="0">
                          <a:effectLst/>
                        </a:rPr>
                        <a:t> О.М., ассистент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 Приезд и оформление документов для прохождения практики в организации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Подпись заверена печатью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 Вводный инструктаж по охране труда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</a:rPr>
                        <a:t>Подпись заверена печатью</a:t>
                      </a:r>
                      <a:endParaRPr lang="ru-RU" sz="20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15616" y="329404"/>
            <a:ext cx="7344816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</a:tabLst>
            </a:pP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Место для печати в дневнике 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</a:tabLst>
            </a:pPr>
            <a:r>
              <a:rPr kumimoji="0" lang="ru-RU" sz="48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 страница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539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>
            <a:extLst>
              <a:ext uri="{FF2B5EF4-FFF2-40B4-BE49-F238E27FC236}">
                <a16:creationId xmlns:a16="http://schemas.microsoft.com/office/drawing/2014/main" xmlns="" id="{493E95BD-DC4C-476C-B2EA-85FC38BD37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0849" y="1596240"/>
            <a:ext cx="7198801" cy="3129406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E8CB7EB1-A76D-461C-9D30-73C1B65C40D9}"/>
              </a:ext>
            </a:extLst>
          </p:cNvPr>
          <p:cNvSpPr/>
          <p:nvPr/>
        </p:nvSpPr>
        <p:spPr>
          <a:xfrm>
            <a:off x="5652120" y="3717033"/>
            <a:ext cx="17281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/>
              </a:rPr>
              <a:t>5я страница дневника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xmlns="" id="{94442EB4-AEC7-475A-9206-84CD40857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3233" y="116633"/>
            <a:ext cx="7514035" cy="1371599"/>
          </a:xfrm>
        </p:spPr>
        <p:txBody>
          <a:bodyPr/>
          <a:lstStyle/>
          <a:p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Место для печати </a:t>
            </a:r>
            <a:b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</a:b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(в дневнике)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800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xmlns="" id="{BA45D424-B2E6-4B41-8EC7-58CDDC99C9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7604" y="1988840"/>
            <a:ext cx="7514035" cy="2163688"/>
          </a:xfrm>
        </p:spPr>
        <p:txBody>
          <a:bodyPr>
            <a:normAutofit/>
          </a:bodyPr>
          <a:lstStyle/>
          <a:p>
            <a:r>
              <a:rPr lang="ru-RU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9280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Другая 1">
      <a:dk1>
        <a:sysClr val="windowText" lastClr="000000"/>
      </a:dk1>
      <a:lt1>
        <a:sysClr val="window" lastClr="FFFFFF"/>
      </a:lt1>
      <a:dk2>
        <a:srgbClr val="373545"/>
      </a:dk2>
      <a:lt2>
        <a:srgbClr val="E6EDF2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104</Words>
  <Application>Microsoft Office PowerPoint</Application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Параллакс</vt:lpstr>
      <vt:lpstr>Кафедра экономической информатики </vt:lpstr>
      <vt:lpstr>Оформление дневника практики</vt:lpstr>
      <vt:lpstr>Всем студентам необходимо: </vt:lpstr>
      <vt:lpstr>Презентация PowerPoint</vt:lpstr>
      <vt:lpstr>Место для печати  (в дневнике)</vt:lpstr>
      <vt:lpstr>Спасибо за внимание!</vt:lpstr>
    </vt:vector>
  </TitlesOfParts>
  <Company>DNA Project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экономической информатики</dc:title>
  <dc:creator>Раптунович О.М.</dc:creator>
  <cp:lastModifiedBy>Раптунович О.М.</cp:lastModifiedBy>
  <cp:revision>3</cp:revision>
  <dcterms:created xsi:type="dcterms:W3CDTF">2019-04-03T11:04:39Z</dcterms:created>
  <dcterms:modified xsi:type="dcterms:W3CDTF">2019-04-03T11:33:52Z</dcterms:modified>
</cp:coreProperties>
</file>