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3" r:id="rId1"/>
  </p:sldMasterIdLst>
  <p:sldIdLst>
    <p:sldId id="256" r:id="rId2"/>
    <p:sldId id="257" r:id="rId3"/>
    <p:sldId id="303" r:id="rId4"/>
    <p:sldId id="299" r:id="rId5"/>
    <p:sldId id="300" r:id="rId6"/>
    <p:sldId id="301" r:id="rId7"/>
    <p:sldId id="30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78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28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532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6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57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3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78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7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5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3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2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3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8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404534"/>
            <a:ext cx="8816803" cy="164630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 smtClean="0"/>
              <a:t>Inter-Integrated Circuit (</a:t>
            </a:r>
            <a:r>
              <a:rPr lang="en-US" b="1" dirty="0"/>
              <a:t>I2C) </a:t>
            </a:r>
            <a:r>
              <a:rPr lang="en-US" b="1" dirty="0" smtClean="0"/>
              <a:t>interface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</a:t>
            </a:r>
            <a:r>
              <a:rPr lang="ru-RU" dirty="0" smtClean="0"/>
              <a:t>1</a:t>
            </a:r>
            <a:r>
              <a:rPr lang="en-US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332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Общий вид интерфейса </a:t>
            </a:r>
            <a:r>
              <a:rPr lang="en-US" dirty="0" smtClean="0"/>
              <a:t>I2C</a:t>
            </a:r>
            <a:endParaRPr lang="ru-RU" dirty="0"/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34" y="1548350"/>
            <a:ext cx="6708715" cy="236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i2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675" y="3916527"/>
            <a:ext cx="4681928" cy="280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367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 передачи данных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83" y="1207698"/>
            <a:ext cx="9224627" cy="32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i2c_add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721" y="4655494"/>
            <a:ext cx="5544421" cy="96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12165" y="5934822"/>
            <a:ext cx="83647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Если бит </a:t>
            </a:r>
            <a:r>
              <a:rPr lang="en-US" dirty="0" smtClean="0"/>
              <a:t>R/W </a:t>
            </a:r>
            <a:r>
              <a:rPr lang="ru-RU" dirty="0" smtClean="0"/>
              <a:t>равен </a:t>
            </a:r>
            <a:r>
              <a:rPr lang="ru-RU" dirty="0"/>
              <a:t>нулю, то это значит, что </a:t>
            </a:r>
            <a:r>
              <a:rPr lang="ru-RU" dirty="0" err="1"/>
              <a:t>Master</a:t>
            </a:r>
            <a:r>
              <a:rPr lang="ru-RU" dirty="0"/>
              <a:t> будет записывать информацию в </a:t>
            </a:r>
            <a:r>
              <a:rPr lang="ru-RU" dirty="0" err="1"/>
              <a:t>Slave</a:t>
            </a:r>
            <a:r>
              <a:rPr lang="ru-RU" dirty="0"/>
              <a:t> устройство, единица — чтение из </a:t>
            </a:r>
            <a:r>
              <a:rPr lang="ru-RU" dirty="0" err="1"/>
              <a:t>Slave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7169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title"/>
          </p:nvPr>
        </p:nvSpPr>
        <p:spPr>
          <a:xfrm>
            <a:off x="1138687" y="319177"/>
            <a:ext cx="6806241" cy="10096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/>
              <a:t>Упрощенный режим работы: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2800" b="1" dirty="0" smtClean="0"/>
              <a:t>Режим ведущего передатчика</a:t>
            </a:r>
            <a:endParaRPr lang="ru-RU" sz="2800" dirty="0" smtClean="0"/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11" y="1931509"/>
            <a:ext cx="9712625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442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title"/>
          </p:nvPr>
        </p:nvSpPr>
        <p:spPr>
          <a:xfrm>
            <a:off x="1250831" y="181155"/>
            <a:ext cx="6142008" cy="1009650"/>
          </a:xfrm>
        </p:spPr>
        <p:txBody>
          <a:bodyPr/>
          <a:lstStyle/>
          <a:p>
            <a:pPr>
              <a:defRPr/>
            </a:pPr>
            <a:r>
              <a:rPr lang="ru-RU" sz="3200" b="1" dirty="0"/>
              <a:t>Упрощенный режим работы: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2800" b="1" dirty="0" smtClean="0"/>
              <a:t>Режим ведущего приемника</a:t>
            </a:r>
            <a:endParaRPr lang="ru-RU" sz="2800" dirty="0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54" y="1809123"/>
            <a:ext cx="9143281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3916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title"/>
          </p:nvPr>
        </p:nvSpPr>
        <p:spPr>
          <a:xfrm>
            <a:off x="1048469" y="336430"/>
            <a:ext cx="6176512" cy="1009650"/>
          </a:xfrm>
        </p:spPr>
        <p:txBody>
          <a:bodyPr/>
          <a:lstStyle/>
          <a:p>
            <a:pPr>
              <a:defRPr/>
            </a:pPr>
            <a:r>
              <a:rPr lang="ru-RU" sz="3200" b="1" dirty="0"/>
              <a:t>Упрощенный режим работы: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2800" b="1" dirty="0" smtClean="0"/>
              <a:t>Режим ведомого приемника</a:t>
            </a:r>
            <a:endParaRPr lang="ru-RU" sz="2800" dirty="0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571625"/>
            <a:ext cx="8686081" cy="411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759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title"/>
          </p:nvPr>
        </p:nvSpPr>
        <p:spPr>
          <a:xfrm>
            <a:off x="888522" y="181154"/>
            <a:ext cx="6133380" cy="1009650"/>
          </a:xfrm>
        </p:spPr>
        <p:txBody>
          <a:bodyPr/>
          <a:lstStyle/>
          <a:p>
            <a:pPr>
              <a:defRPr/>
            </a:pPr>
            <a:r>
              <a:rPr lang="ru-RU" sz="3200" b="1" dirty="0"/>
              <a:t>Упрощенный режим работы: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2800" b="1" dirty="0" smtClean="0"/>
              <a:t>Режим ведомого передатчика</a:t>
            </a:r>
            <a:endParaRPr lang="ru-RU" sz="2800" dirty="0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357313"/>
            <a:ext cx="9393447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98651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8970</TotalTime>
  <Words>58</Words>
  <Application>Microsoft Office PowerPoint</Application>
  <PresentationFormat>Произвольный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Грань</vt:lpstr>
      <vt:lpstr> Inter-Integrated Circuit (I2C) interface</vt:lpstr>
      <vt:lpstr>Общий вид интерфейса I2C</vt:lpstr>
      <vt:lpstr>Формат передачи данных</vt:lpstr>
      <vt:lpstr>Упрощенный режим работы: Режим ведущего передатчика</vt:lpstr>
      <vt:lpstr>Упрощенный режим работы: Режим ведущего приемника</vt:lpstr>
      <vt:lpstr>Упрощенный режим работы: Режим ведомого приемника</vt:lpstr>
      <vt:lpstr>Упрощенный режим работы: Режим ведомого передатчика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General-purpose I/Os (GPIO)</dc:title>
  <dc:creator>maxis</dc:creator>
  <cp:lastModifiedBy>Давыдов М.В.</cp:lastModifiedBy>
  <cp:revision>60</cp:revision>
  <dcterms:created xsi:type="dcterms:W3CDTF">2017-08-15T20:25:08Z</dcterms:created>
  <dcterms:modified xsi:type="dcterms:W3CDTF">2017-11-16T10:22:49Z</dcterms:modified>
</cp:coreProperties>
</file>